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Libre Baskerville" panose="020B0604020202020204" charset="0"/>
      <p:regular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159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7" d="100"/>
          <a:sy n="47" d="100"/>
        </p:scale>
        <p:origin x="3342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75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63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QuestionnAIre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9532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Features: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3607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patient history taking with predefined question catalogs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8029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AI-powered answer evaluation and intelligent follow-up questions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2451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Structured medical summaries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6873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89" y="47667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User-friendly chat interface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832634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 Audience: Medical professionals, clinics, practices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0212"/>
            <a:ext cx="6028968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Goal - Why QuestionnAIre?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93790" y="1611987"/>
            <a:ext cx="6436400" cy="2428875"/>
          </a:xfrm>
          <a:prstGeom prst="roundRect">
            <a:avLst>
              <a:gd name="adj" fmla="val 4518"/>
            </a:avLst>
          </a:prstGeom>
          <a:noFill/>
          <a:ln w="22860">
            <a:solidFill>
              <a:srgbClr val="D0CED9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1611987"/>
            <a:ext cx="91440" cy="24288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55251" y="1804868"/>
            <a:ext cx="5982057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Problem with Traditional Medical History Taking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55251" y="254460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Challenges: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55251" y="2912388"/>
            <a:ext cx="59820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 constraints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55251" y="3244096"/>
            <a:ext cx="59820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Completeness: No questions can be skipped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055251" y="3575804"/>
            <a:ext cx="59820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 Flags: Warning signs for dangerous conditions must be identified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7400211" y="1611987"/>
            <a:ext cx="6436400" cy="2428875"/>
          </a:xfrm>
          <a:prstGeom prst="roundRect">
            <a:avLst>
              <a:gd name="adj" fmla="val 4518"/>
            </a:avLst>
          </a:prstGeom>
          <a:noFill/>
          <a:ln w="22860">
            <a:solidFill>
              <a:srgbClr val="D0CED9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351" y="1611987"/>
            <a:ext cx="91440" cy="242887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61672" y="1804868"/>
            <a:ext cx="314515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not a simple form?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7661672" y="2225754"/>
            <a:ext cx="296739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Problems with static forms: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7661672" y="2593538"/>
            <a:ext cx="59820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Patients often don't understand questions correctly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7661672" y="2925247"/>
            <a:ext cx="59820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Follow-up questions and reformulations are necessary</a:t>
            </a:r>
            <a:endParaRPr lang="en-US" sz="1300" dirty="0"/>
          </a:p>
        </p:txBody>
      </p:sp>
      <p:sp>
        <p:nvSpPr>
          <p:cNvPr id="16" name="Text 12"/>
          <p:cNvSpPr/>
          <p:nvPr/>
        </p:nvSpPr>
        <p:spPr>
          <a:xfrm>
            <a:off x="7661672" y="3256955"/>
            <a:ext cx="59820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</a:t>
            </a:r>
            <a:r>
              <a:rPr lang="en-US" sz="130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summary possible</a:t>
            </a:r>
            <a:endParaRPr lang="en-US" sz="1300" dirty="0"/>
          </a:p>
        </p:txBody>
      </p:sp>
      <p:sp>
        <p:nvSpPr>
          <p:cNvPr id="17" name="Text 13"/>
          <p:cNvSpPr/>
          <p:nvPr/>
        </p:nvSpPr>
        <p:spPr>
          <a:xfrm>
            <a:off x="793790" y="429601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Example:</a:t>
            </a:r>
            <a:endParaRPr lang="en-US" sz="2000" dirty="0"/>
          </a:p>
        </p:txBody>
      </p:sp>
      <p:sp>
        <p:nvSpPr>
          <p:cNvPr id="18" name="Text 14"/>
          <p:cNvSpPr/>
          <p:nvPr/>
        </p:nvSpPr>
        <p:spPr>
          <a:xfrm>
            <a:off x="1048941" y="5061347"/>
            <a:ext cx="1278767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Doctor: "How much do you smoke?"</a:t>
            </a:r>
            <a:endParaRPr lang="en-US" sz="1300" dirty="0"/>
          </a:p>
        </p:txBody>
      </p:sp>
      <p:sp>
        <p:nvSpPr>
          <p:cNvPr id="19" name="Text 15"/>
          <p:cNvSpPr/>
          <p:nvPr/>
        </p:nvSpPr>
        <p:spPr>
          <a:xfrm>
            <a:off x="1048941" y="5524857"/>
            <a:ext cx="1278767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Patient: "A little bit."</a:t>
            </a:r>
            <a:endParaRPr lang="en-US" sz="1300" dirty="0"/>
          </a:p>
        </p:txBody>
      </p:sp>
      <p:sp>
        <p:nvSpPr>
          <p:cNvPr id="20" name="Text 16"/>
          <p:cNvSpPr/>
          <p:nvPr/>
        </p:nvSpPr>
        <p:spPr>
          <a:xfrm>
            <a:off x="1048941" y="5988368"/>
            <a:ext cx="1278767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Doctor: "How many cigarettes per day?"</a:t>
            </a:r>
            <a:endParaRPr lang="en-US" sz="1300" dirty="0"/>
          </a:p>
        </p:txBody>
      </p:sp>
      <p:sp>
        <p:nvSpPr>
          <p:cNvPr id="21" name="Text 17"/>
          <p:cNvSpPr/>
          <p:nvPr/>
        </p:nvSpPr>
        <p:spPr>
          <a:xfrm>
            <a:off x="1048941" y="6451878"/>
            <a:ext cx="1278767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Patient: "30 per day."</a:t>
            </a:r>
            <a:endParaRPr lang="en-US" sz="1300" dirty="0"/>
          </a:p>
        </p:txBody>
      </p:sp>
      <p:sp>
        <p:nvSpPr>
          <p:cNvPr id="22" name="Shape 18"/>
          <p:cNvSpPr/>
          <p:nvPr/>
        </p:nvSpPr>
        <p:spPr>
          <a:xfrm>
            <a:off x="793790" y="4870013"/>
            <a:ext cx="22860" cy="2045375"/>
          </a:xfrm>
          <a:prstGeom prst="rect">
            <a:avLst/>
          </a:prstGeom>
          <a:solidFill>
            <a:srgbClr val="403CCF"/>
          </a:solidFill>
          <a:ln/>
        </p:spPr>
      </p:sp>
      <p:sp>
        <p:nvSpPr>
          <p:cNvPr id="23" name="Text 19"/>
          <p:cNvSpPr/>
          <p:nvPr/>
        </p:nvSpPr>
        <p:spPr>
          <a:xfrm>
            <a:off x="793790" y="7170539"/>
            <a:ext cx="795575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Solution: Intelligent chatbot with AI-powered follow-up logic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96622"/>
            <a:ext cx="3525917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 Stack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1" y="1407319"/>
            <a:ext cx="6383774" cy="638377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494865" y="1407319"/>
            <a:ext cx="6383774" cy="1231045"/>
          </a:xfrm>
          <a:prstGeom prst="roundRect">
            <a:avLst>
              <a:gd name="adj" fmla="val 1459"/>
            </a:avLst>
          </a:prstGeom>
          <a:noFill/>
          <a:ln w="15240">
            <a:solidFill>
              <a:srgbClr val="D0CED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651075" y="1563529"/>
            <a:ext cx="176295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Frontend: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651075" y="1924883"/>
            <a:ext cx="607135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HTML5, JavaScript (Vanilla)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7651075" y="2199918"/>
            <a:ext cx="607135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Tailwind CSS for modern design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651075" y="2474952"/>
            <a:ext cx="607135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7487247" y="2787194"/>
            <a:ext cx="6383774" cy="1174552"/>
          </a:xfrm>
          <a:prstGeom prst="roundRect">
            <a:avLst>
              <a:gd name="adj" fmla="val 1801"/>
            </a:avLst>
          </a:prstGeom>
          <a:noFill/>
          <a:ln w="15240">
            <a:solidFill>
              <a:srgbClr val="D0CED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51075" y="2943404"/>
            <a:ext cx="176295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Backend: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651075" y="3233203"/>
            <a:ext cx="607135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with FastAPI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7651075" y="3521899"/>
            <a:ext cx="607135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LangGraph for workflow management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7494865" y="4313396"/>
            <a:ext cx="6383774" cy="1449586"/>
          </a:xfrm>
          <a:prstGeom prst="roundRect">
            <a:avLst>
              <a:gd name="adj" fmla="val 1459"/>
            </a:avLst>
          </a:prstGeom>
          <a:noFill/>
          <a:ln w="15240">
            <a:solidFill>
              <a:srgbClr val="D0CED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51075" y="4469606"/>
            <a:ext cx="176295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LLM Models: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7651075" y="4830961"/>
            <a:ext cx="607135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OpenAI GPT-4o (Primary model for the Prototype)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7651075" y="5105995"/>
            <a:ext cx="607135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Hugging Face Transformers (Alternative)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7651075" y="5381030"/>
            <a:ext cx="607135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Ollama (Local models)</a:t>
            </a:r>
            <a:endParaRPr lang="en-US" sz="1100" dirty="0"/>
          </a:p>
        </p:txBody>
      </p:sp>
      <p:sp>
        <p:nvSpPr>
          <p:cNvPr id="18" name="Shape 15"/>
          <p:cNvSpPr/>
          <p:nvPr/>
        </p:nvSpPr>
        <p:spPr>
          <a:xfrm>
            <a:off x="7494865" y="5903952"/>
            <a:ext cx="6383774" cy="1219049"/>
          </a:xfrm>
          <a:prstGeom prst="roundRect">
            <a:avLst>
              <a:gd name="adj" fmla="val 1459"/>
            </a:avLst>
          </a:prstGeom>
          <a:noFill/>
          <a:ln w="15240">
            <a:solidFill>
              <a:srgbClr val="D0CED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651075" y="6060162"/>
            <a:ext cx="1814274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Development Tools: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7651075" y="6421517"/>
            <a:ext cx="607135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Cursor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7651075" y="6696551"/>
            <a:ext cx="607135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Sonnet 4 and Gemini 2.5 Pro as development assistants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7651075" y="6971586"/>
            <a:ext cx="607135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2113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Interface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90211"/>
            <a:ext cx="5237202" cy="563582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664" y="1690211"/>
            <a:ext cx="4913828" cy="55628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081" y="510778"/>
            <a:ext cx="3018711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2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91" y="475297"/>
            <a:ext cx="6517838" cy="72790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94763" y="475297"/>
            <a:ext cx="2834283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Question Set Example (JSON):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84877" y="1642348"/>
            <a:ext cx="6288286" cy="2317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51D2B91-AB7E-46E2-8BD6-ACDDF058C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356" y="809564"/>
            <a:ext cx="7921744" cy="67269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0831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Langgraph Workflow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396835" y="12109252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3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2D273B6-1811-476C-88AF-53CB230F2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771" y="1173764"/>
            <a:ext cx="9086136" cy="68431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531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212" y="613529"/>
            <a:ext cx="3625453" cy="453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Stretch Goals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267212" y="1284208"/>
            <a:ext cx="2175272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Extensions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212" y="1975842"/>
            <a:ext cx="7582376" cy="6096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0873" y="1773555"/>
            <a:ext cx="435054" cy="43505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971365" y="1882259"/>
            <a:ext cx="173950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6427470" y="2353628"/>
            <a:ext cx="3617595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🤖</a:t>
            </a:r>
            <a:r>
              <a:rPr lang="en-US" sz="1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AI-assisted Question Set Generation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6427470" y="2674739"/>
            <a:ext cx="7261860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Automatic creation of question catalogs</a:t>
            </a:r>
            <a:endParaRPr lang="en-US" sz="1100" dirty="0"/>
          </a:p>
        </p:txBody>
      </p:sp>
      <p:sp>
        <p:nvSpPr>
          <p:cNvPr id="10" name="Text 5"/>
          <p:cNvSpPr/>
          <p:nvPr/>
        </p:nvSpPr>
        <p:spPr>
          <a:xfrm>
            <a:off x="6427470" y="2957393"/>
            <a:ext cx="7261860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Adaptation to specialized medical areas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6427470" y="3240048"/>
            <a:ext cx="7261860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800"/>
              </a:lnSpc>
              <a:buSzPct val="100000"/>
            </a:pPr>
            <a:endParaRPr lang="en-US" sz="11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212" y="3979545"/>
            <a:ext cx="7582376" cy="6096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0873" y="3777258"/>
            <a:ext cx="435054" cy="4350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971365" y="3885962"/>
            <a:ext cx="173950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350" dirty="0"/>
          </a:p>
        </p:txBody>
      </p:sp>
      <p:sp>
        <p:nvSpPr>
          <p:cNvPr id="15" name="Text 8"/>
          <p:cNvSpPr/>
          <p:nvPr/>
        </p:nvSpPr>
        <p:spPr>
          <a:xfrm>
            <a:off x="6427470" y="4357330"/>
            <a:ext cx="1812727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🖥️</a:t>
            </a:r>
            <a:r>
              <a:rPr lang="en-US" sz="1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Local Models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6427470" y="4678442"/>
            <a:ext cx="7261860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Fully offline-capable version</a:t>
            </a:r>
            <a:endParaRPr lang="en-US" sz="1100" dirty="0"/>
          </a:p>
        </p:txBody>
      </p:sp>
      <p:sp>
        <p:nvSpPr>
          <p:cNvPr id="17" name="Text 10"/>
          <p:cNvSpPr/>
          <p:nvPr/>
        </p:nvSpPr>
        <p:spPr>
          <a:xfrm>
            <a:off x="6427470" y="4961096"/>
            <a:ext cx="7261860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Privacy-compliant solution for sensitive environments</a:t>
            </a:r>
            <a:endParaRPr lang="en-US" sz="1100" dirty="0"/>
          </a:p>
        </p:txBody>
      </p:sp>
      <p:sp>
        <p:nvSpPr>
          <p:cNvPr id="18" name="Text 11"/>
          <p:cNvSpPr/>
          <p:nvPr/>
        </p:nvSpPr>
        <p:spPr>
          <a:xfrm>
            <a:off x="6427470" y="5243751"/>
            <a:ext cx="7261860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 with local LLM models (Ollama)</a:t>
            </a:r>
            <a:endParaRPr lang="en-US" sz="11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212" y="5983248"/>
            <a:ext cx="7582376" cy="60960"/>
          </a:xfrm>
          <a:prstGeom prst="rect">
            <a:avLst/>
          </a:prstGeom>
        </p:spPr>
      </p:pic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0873" y="5780961"/>
            <a:ext cx="435054" cy="435054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9971365" y="5889665"/>
            <a:ext cx="173950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350" dirty="0"/>
          </a:p>
        </p:txBody>
      </p:sp>
      <p:sp>
        <p:nvSpPr>
          <p:cNvPr id="22" name="Text 13"/>
          <p:cNvSpPr/>
          <p:nvPr/>
        </p:nvSpPr>
        <p:spPr>
          <a:xfrm>
            <a:off x="6427470" y="6361033"/>
            <a:ext cx="1812727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🎤</a:t>
            </a:r>
            <a:r>
              <a:rPr lang="en-US" sz="1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Voice Mode</a:t>
            </a:r>
            <a:endParaRPr lang="en-US" sz="1400" dirty="0"/>
          </a:p>
        </p:txBody>
      </p:sp>
      <p:sp>
        <p:nvSpPr>
          <p:cNvPr id="23" name="Text 14"/>
          <p:cNvSpPr/>
          <p:nvPr/>
        </p:nvSpPr>
        <p:spPr>
          <a:xfrm>
            <a:off x="6427470" y="6682145"/>
            <a:ext cx="7261860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Voice-based interaction</a:t>
            </a:r>
            <a:endParaRPr lang="en-US" sz="1100" dirty="0"/>
          </a:p>
        </p:txBody>
      </p:sp>
      <p:sp>
        <p:nvSpPr>
          <p:cNvPr id="24" name="Text 15"/>
          <p:cNvSpPr/>
          <p:nvPr/>
        </p:nvSpPr>
        <p:spPr>
          <a:xfrm>
            <a:off x="6427470" y="6964799"/>
            <a:ext cx="7261860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Automatic speech recognition and synthesis</a:t>
            </a:r>
            <a:endParaRPr lang="en-US" sz="1100" dirty="0"/>
          </a:p>
        </p:txBody>
      </p:sp>
      <p:sp>
        <p:nvSpPr>
          <p:cNvPr id="25" name="Text 16"/>
          <p:cNvSpPr/>
          <p:nvPr/>
        </p:nvSpPr>
        <p:spPr>
          <a:xfrm>
            <a:off x="6427470" y="7247453"/>
            <a:ext cx="7261860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Accessible operation for all patient groups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7307"/>
            <a:ext cx="84468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 for your attention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16247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QuestionnAIre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65346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Revolutionizing patient history taking with AI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</Words>
  <Application>Microsoft Office PowerPoint</Application>
  <PresentationFormat>Benutzerdefiniert</PresentationFormat>
  <Paragraphs>68</Paragraphs>
  <Slides>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Open Sans</vt:lpstr>
      <vt:lpstr>Arial</vt:lpstr>
      <vt:lpstr>Libre Baskerville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cp:lastModifiedBy>julius klose</cp:lastModifiedBy>
  <cp:revision>8</cp:revision>
  <dcterms:created xsi:type="dcterms:W3CDTF">2025-07-13T20:34:24Z</dcterms:created>
  <dcterms:modified xsi:type="dcterms:W3CDTF">2025-07-17T16:28:44Z</dcterms:modified>
</cp:coreProperties>
</file>